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6" r:id="rId3"/>
    <p:sldId id="258" r:id="rId5"/>
    <p:sldId id="257" r:id="rId6"/>
    <p:sldId id="259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effectLst/>
              </a:rPr>
              <a:t>Chiba </a:t>
            </a:r>
            <a:r>
              <a:rPr lang="en-US" altLang="zh-CN" dirty="0">
                <a:effectLst/>
              </a:rPr>
              <a:t>campaign 2022</a:t>
            </a:r>
            <a:endParaRPr lang="en-US" altLang="zh-CN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DAI YAJIE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Date</a:t>
            </a:r>
            <a:r>
              <a:rPr lang="zh-CN" altLang="en-US" dirty="0">
                <a:latin typeface="+mn-lt"/>
              </a:rPr>
              <a:t>：</a:t>
            </a:r>
            <a:r>
              <a:rPr lang="en-US" altLang="zh-CN" dirty="0">
                <a:latin typeface="+mn-lt"/>
              </a:rPr>
              <a:t>2022/12/5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Report date 2022/12/2-12/4</a:t>
            </a:r>
            <a:endParaRPr lang="zh-CN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samp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8765" y="994410"/>
            <a:ext cx="7828280" cy="46761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altLang="zh-CN"/>
              <a:t>Solar radiation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8550275" y="1149985"/>
            <a:ext cx="25400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2022/12/2</a:t>
            </a:r>
            <a:endParaRPr lang="en-US" altLang="zh-CN"/>
          </a:p>
          <a:p>
            <a:r>
              <a:rPr lang="en-US" altLang="zh-CN"/>
              <a:t>Cloudy&amp;Sunny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unrise</a:t>
            </a:r>
            <a:r>
              <a:rPr lang="en-US" altLang="zh-CN"/>
              <a:t> </a:t>
            </a:r>
            <a:r>
              <a:rPr lang="zh-CN" altLang="en-US"/>
              <a:t>time：</a:t>
            </a:r>
            <a:r>
              <a:rPr lang="en-US" altLang="zh-CN"/>
              <a:t>6:33</a:t>
            </a:r>
            <a:endParaRPr lang="zh-CN" altLang="en-US"/>
          </a:p>
          <a:p>
            <a:r>
              <a:rPr lang="en-US" altLang="zh-CN">
                <a:sym typeface="+mn-ea"/>
              </a:rPr>
              <a:t>S</a:t>
            </a:r>
            <a:r>
              <a:rPr lang="zh-CN" altLang="en-US">
                <a:sym typeface="+mn-ea"/>
              </a:rPr>
              <a:t>unset 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time：</a:t>
            </a:r>
            <a:r>
              <a:rPr lang="en-US" altLang="zh-CN">
                <a:sym typeface="+mn-ea"/>
              </a:rPr>
              <a:t>16:27</a:t>
            </a:r>
            <a:endParaRPr lang="en-US" altLang="zh-CN">
              <a:sym typeface="+mn-ea"/>
            </a:endParaRPr>
          </a:p>
          <a:p>
            <a:endParaRPr lang="en-US" altLang="zh-CN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altLang="zh-CN"/>
              <a:t>Solar radiation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8550275" y="1149985"/>
            <a:ext cx="25400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2022/12/3</a:t>
            </a:r>
            <a:endParaRPr lang="en-US" altLang="zh-CN"/>
          </a:p>
          <a:p>
            <a:r>
              <a:rPr lang="en-US" altLang="zh-CN"/>
              <a:t>Cloudy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unrise</a:t>
            </a:r>
            <a:r>
              <a:rPr lang="en-US" altLang="zh-CN"/>
              <a:t> </a:t>
            </a:r>
            <a:r>
              <a:rPr lang="zh-CN" altLang="en-US"/>
              <a:t>time：</a:t>
            </a:r>
            <a:r>
              <a:rPr lang="en-US" altLang="zh-CN"/>
              <a:t>6:34</a:t>
            </a:r>
            <a:endParaRPr lang="zh-CN" altLang="en-US"/>
          </a:p>
          <a:p>
            <a:r>
              <a:rPr lang="en-US" altLang="zh-CN">
                <a:sym typeface="+mn-ea"/>
              </a:rPr>
              <a:t>S</a:t>
            </a:r>
            <a:r>
              <a:rPr lang="zh-CN" altLang="en-US">
                <a:sym typeface="+mn-ea"/>
              </a:rPr>
              <a:t>unset 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time：</a:t>
            </a:r>
            <a:r>
              <a:rPr lang="en-US" altLang="zh-CN">
                <a:sym typeface="+mn-ea"/>
              </a:rPr>
              <a:t>16:27</a:t>
            </a:r>
            <a:endParaRPr lang="en-US" altLang="zh-CN">
              <a:sym typeface="+mn-ea"/>
            </a:endParaRPr>
          </a:p>
          <a:p>
            <a:endParaRPr lang="en-US" altLang="zh-CN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  <p:pic>
        <p:nvPicPr>
          <p:cNvPr id="6" name="图片 5" descr="samp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175" y="1149985"/>
            <a:ext cx="8012430" cy="49288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altLang="zh-CN"/>
              <a:t>Solar radiation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8550275" y="1149985"/>
            <a:ext cx="25400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2022/12/4</a:t>
            </a:r>
            <a:endParaRPr lang="en-US" altLang="zh-CN"/>
          </a:p>
          <a:p>
            <a:r>
              <a:rPr lang="en-US" altLang="zh-CN"/>
              <a:t>Su</a:t>
            </a:r>
            <a:r>
              <a:rPr lang="en-US" altLang="zh-CN"/>
              <a:t>nny&amp;Cloudy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unrise</a:t>
            </a:r>
            <a:r>
              <a:rPr lang="en-US" altLang="zh-CN"/>
              <a:t> </a:t>
            </a:r>
            <a:r>
              <a:rPr lang="zh-CN" altLang="en-US"/>
              <a:t>time：</a:t>
            </a:r>
            <a:r>
              <a:rPr lang="en-US" altLang="zh-CN"/>
              <a:t>6:34</a:t>
            </a:r>
            <a:endParaRPr lang="zh-CN" altLang="en-US"/>
          </a:p>
          <a:p>
            <a:r>
              <a:rPr lang="en-US" altLang="zh-CN">
                <a:sym typeface="+mn-ea"/>
              </a:rPr>
              <a:t>S</a:t>
            </a:r>
            <a:r>
              <a:rPr lang="zh-CN" altLang="en-US">
                <a:sym typeface="+mn-ea"/>
              </a:rPr>
              <a:t>unset 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time：</a:t>
            </a:r>
            <a:r>
              <a:rPr lang="en-US" altLang="zh-CN">
                <a:sym typeface="+mn-ea"/>
              </a:rPr>
              <a:t>16:27</a:t>
            </a:r>
            <a:endParaRPr lang="en-US" altLang="zh-CN">
              <a:sym typeface="+mn-ea"/>
            </a:endParaRPr>
          </a:p>
          <a:p>
            <a:endParaRPr lang="en-US" altLang="zh-CN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  <p:pic>
        <p:nvPicPr>
          <p:cNvPr id="6" name="图片 5" descr="samp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185" y="1149985"/>
            <a:ext cx="7477760" cy="4600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WPS 演示</Application>
  <PresentationFormat>宽屏</PresentationFormat>
  <Paragraphs>33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Office 主题​​</vt:lpstr>
      <vt:lpstr>Chiba campaign 2022</vt:lpstr>
      <vt:lpstr>Solar radiation</vt:lpstr>
      <vt:lpstr>Solar radiation</vt:lpstr>
      <vt:lpstr>Solar radiation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Kary_DAI</cp:lastModifiedBy>
  <cp:revision>17</cp:revision>
  <dcterms:created xsi:type="dcterms:W3CDTF">2022-12-05T11:02:11Z</dcterms:created>
  <dcterms:modified xsi:type="dcterms:W3CDTF">2022-12-05T11:02:11Z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2052-5.0.0.7550</vt:lpwstr>
  </property>
  <property fmtid="{D5CDD505-2E9C-101B-9397-08002B2CF9AE}" pid="3" name="ICV">
    <vt:lpwstr>69493FB984763392850B8763481EF2D2</vt:lpwstr>
  </property>
</Properties>
</file>